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4"/>
  </p:notesMasterIdLst>
  <p:sldIdLst>
    <p:sldId id="256" r:id="rId2"/>
    <p:sldId id="268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70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3DC3"/>
    <a:srgbClr val="F27004"/>
    <a:srgbClr val="07D9EF"/>
    <a:srgbClr val="6C58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3" d="100"/>
          <a:sy n="63" d="100"/>
        </p:scale>
        <p:origin x="78" y="3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1D0F2AD-9B79-41BF-8FB1-7682F7266F5A}" type="doc">
      <dgm:prSet loTypeId="urn:microsoft.com/office/officeart/2005/8/layout/cycle8" loCatId="cycle" qsTypeId="urn:microsoft.com/office/officeart/2005/8/quickstyle/3d7" qsCatId="3D" csTypeId="urn:microsoft.com/office/officeart/2005/8/colors/accent4_3" csCatId="accent4" phldr="1"/>
      <dgm:spPr/>
    </dgm:pt>
    <dgm:pt modelId="{94A4B312-9523-46D5-9B4A-616561F0ECE0}">
      <dgm:prSet phldrT="[Text]"/>
      <dgm:spPr/>
      <dgm:t>
        <a:bodyPr/>
        <a:lstStyle/>
        <a:p>
          <a:r>
            <a:rPr lang="en-US" dirty="0" smtClean="0"/>
            <a:t>Stage 2</a:t>
          </a:r>
          <a:endParaRPr lang="en-US" dirty="0"/>
        </a:p>
      </dgm:t>
    </dgm:pt>
    <dgm:pt modelId="{E4570195-87B7-4E56-B700-BED878C4933C}" type="parTrans" cxnId="{F3D98DF3-E81C-4670-ABD9-96D823313ED2}">
      <dgm:prSet/>
      <dgm:spPr/>
      <dgm:t>
        <a:bodyPr/>
        <a:lstStyle/>
        <a:p>
          <a:endParaRPr lang="en-US"/>
        </a:p>
      </dgm:t>
    </dgm:pt>
    <dgm:pt modelId="{7ABEBA2A-7757-44EA-8B2C-4833A7E91ED3}" type="sibTrans" cxnId="{F3D98DF3-E81C-4670-ABD9-96D823313ED2}">
      <dgm:prSet/>
      <dgm:spPr/>
      <dgm:t>
        <a:bodyPr/>
        <a:lstStyle/>
        <a:p>
          <a:endParaRPr lang="en-US"/>
        </a:p>
      </dgm:t>
    </dgm:pt>
    <dgm:pt modelId="{80EBF082-14D9-4E78-8471-76A887392AC7}">
      <dgm:prSet phldrT="[Text]"/>
      <dgm:spPr/>
      <dgm:t>
        <a:bodyPr/>
        <a:lstStyle/>
        <a:p>
          <a:r>
            <a:rPr lang="en-US" dirty="0" smtClean="0"/>
            <a:t>Stage 3</a:t>
          </a:r>
          <a:endParaRPr lang="en-US" dirty="0"/>
        </a:p>
      </dgm:t>
    </dgm:pt>
    <dgm:pt modelId="{22CD0945-7025-4C07-8A35-739BD484E18B}" type="parTrans" cxnId="{30BBBD05-9E05-45CC-8EE1-714AA8215F80}">
      <dgm:prSet/>
      <dgm:spPr/>
      <dgm:t>
        <a:bodyPr/>
        <a:lstStyle/>
        <a:p>
          <a:endParaRPr lang="en-US"/>
        </a:p>
      </dgm:t>
    </dgm:pt>
    <dgm:pt modelId="{77B10719-91A8-419A-9C2D-6AFCB799C673}" type="sibTrans" cxnId="{30BBBD05-9E05-45CC-8EE1-714AA8215F80}">
      <dgm:prSet/>
      <dgm:spPr/>
      <dgm:t>
        <a:bodyPr/>
        <a:lstStyle/>
        <a:p>
          <a:endParaRPr lang="en-US"/>
        </a:p>
      </dgm:t>
    </dgm:pt>
    <dgm:pt modelId="{DD41B0FA-0B06-4D74-920E-7C9893071512}">
      <dgm:prSet phldrT="[Text]"/>
      <dgm:spPr/>
      <dgm:t>
        <a:bodyPr/>
        <a:lstStyle/>
        <a:p>
          <a:r>
            <a:rPr lang="en-US" dirty="0" smtClean="0"/>
            <a:t>Stage 1</a:t>
          </a:r>
          <a:endParaRPr lang="en-US" dirty="0"/>
        </a:p>
      </dgm:t>
    </dgm:pt>
    <dgm:pt modelId="{F5024B8C-C107-4C6C-A208-F0BA1D62FECF}" type="parTrans" cxnId="{3B7E47E1-3B61-499A-B853-ED8033F2B073}">
      <dgm:prSet/>
      <dgm:spPr/>
      <dgm:t>
        <a:bodyPr/>
        <a:lstStyle/>
        <a:p>
          <a:endParaRPr lang="en-US"/>
        </a:p>
      </dgm:t>
    </dgm:pt>
    <dgm:pt modelId="{2A3D08D8-95CE-4866-88F8-3C45AAC42AE7}" type="sibTrans" cxnId="{3B7E47E1-3B61-499A-B853-ED8033F2B073}">
      <dgm:prSet/>
      <dgm:spPr/>
      <dgm:t>
        <a:bodyPr/>
        <a:lstStyle/>
        <a:p>
          <a:endParaRPr lang="en-US"/>
        </a:p>
      </dgm:t>
    </dgm:pt>
    <dgm:pt modelId="{414A5D52-3F6E-4D08-994C-5F478D975801}" type="pres">
      <dgm:prSet presAssocID="{D1D0F2AD-9B79-41BF-8FB1-7682F7266F5A}" presName="compositeShape" presStyleCnt="0">
        <dgm:presLayoutVars>
          <dgm:chMax val="7"/>
          <dgm:dir/>
          <dgm:resizeHandles val="exact"/>
        </dgm:presLayoutVars>
      </dgm:prSet>
      <dgm:spPr/>
    </dgm:pt>
    <dgm:pt modelId="{7AE3147F-217D-4CA4-91A7-8C66598B7A54}" type="pres">
      <dgm:prSet presAssocID="{D1D0F2AD-9B79-41BF-8FB1-7682F7266F5A}" presName="wedge1" presStyleLbl="node1" presStyleIdx="0" presStyleCnt="3"/>
      <dgm:spPr/>
      <dgm:t>
        <a:bodyPr/>
        <a:lstStyle/>
        <a:p>
          <a:endParaRPr lang="en-US"/>
        </a:p>
      </dgm:t>
    </dgm:pt>
    <dgm:pt modelId="{09FB9414-4D4E-4DC4-BD95-D20A703A1540}" type="pres">
      <dgm:prSet presAssocID="{D1D0F2AD-9B79-41BF-8FB1-7682F7266F5A}" presName="dummy1a" presStyleCnt="0"/>
      <dgm:spPr/>
    </dgm:pt>
    <dgm:pt modelId="{18B490C7-62C6-443E-B9E3-C2DB13DA8A59}" type="pres">
      <dgm:prSet presAssocID="{D1D0F2AD-9B79-41BF-8FB1-7682F7266F5A}" presName="dummy1b" presStyleCnt="0"/>
      <dgm:spPr/>
    </dgm:pt>
    <dgm:pt modelId="{78087154-6CC6-4F49-A088-3096FF5A6283}" type="pres">
      <dgm:prSet presAssocID="{D1D0F2AD-9B79-41BF-8FB1-7682F7266F5A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BACEF2F-C143-401B-866E-FA083D9DD6E5}" type="pres">
      <dgm:prSet presAssocID="{D1D0F2AD-9B79-41BF-8FB1-7682F7266F5A}" presName="wedge2" presStyleLbl="node1" presStyleIdx="1" presStyleCnt="3"/>
      <dgm:spPr/>
      <dgm:t>
        <a:bodyPr/>
        <a:lstStyle/>
        <a:p>
          <a:endParaRPr lang="en-US"/>
        </a:p>
      </dgm:t>
    </dgm:pt>
    <dgm:pt modelId="{545B00AA-B45D-4376-A0C8-CF1B7D7090A6}" type="pres">
      <dgm:prSet presAssocID="{D1D0F2AD-9B79-41BF-8FB1-7682F7266F5A}" presName="dummy2a" presStyleCnt="0"/>
      <dgm:spPr/>
    </dgm:pt>
    <dgm:pt modelId="{0C07942B-1871-4738-A8CF-2938F1D5BE5E}" type="pres">
      <dgm:prSet presAssocID="{D1D0F2AD-9B79-41BF-8FB1-7682F7266F5A}" presName="dummy2b" presStyleCnt="0"/>
      <dgm:spPr/>
    </dgm:pt>
    <dgm:pt modelId="{3AC24369-8A6F-4126-9BD9-1AE426A76407}" type="pres">
      <dgm:prSet presAssocID="{D1D0F2AD-9B79-41BF-8FB1-7682F7266F5A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B0274B2-E976-423D-AD2D-F53A10662190}" type="pres">
      <dgm:prSet presAssocID="{D1D0F2AD-9B79-41BF-8FB1-7682F7266F5A}" presName="wedge3" presStyleLbl="node1" presStyleIdx="2" presStyleCnt="3"/>
      <dgm:spPr/>
      <dgm:t>
        <a:bodyPr/>
        <a:lstStyle/>
        <a:p>
          <a:endParaRPr lang="en-US"/>
        </a:p>
      </dgm:t>
    </dgm:pt>
    <dgm:pt modelId="{59C1C5E2-D630-49DD-916D-FE21096B26C7}" type="pres">
      <dgm:prSet presAssocID="{D1D0F2AD-9B79-41BF-8FB1-7682F7266F5A}" presName="dummy3a" presStyleCnt="0"/>
      <dgm:spPr/>
    </dgm:pt>
    <dgm:pt modelId="{52E63B8C-CDD0-40AB-9ACB-BBF1E6F46DE9}" type="pres">
      <dgm:prSet presAssocID="{D1D0F2AD-9B79-41BF-8FB1-7682F7266F5A}" presName="dummy3b" presStyleCnt="0"/>
      <dgm:spPr/>
    </dgm:pt>
    <dgm:pt modelId="{759E1C74-671D-4D60-898A-09B4B985AF29}" type="pres">
      <dgm:prSet presAssocID="{D1D0F2AD-9B79-41BF-8FB1-7682F7266F5A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5833EB9-F65D-4798-9A5D-5ADD68C2B4CF}" type="pres">
      <dgm:prSet presAssocID="{7ABEBA2A-7757-44EA-8B2C-4833A7E91ED3}" presName="arrowWedge1" presStyleLbl="fgSibTrans2D1" presStyleIdx="0" presStyleCnt="3"/>
      <dgm:spPr/>
    </dgm:pt>
    <dgm:pt modelId="{59B0DB74-59A7-48B1-ABFD-EC5D60D63AC4}" type="pres">
      <dgm:prSet presAssocID="{77B10719-91A8-419A-9C2D-6AFCB799C673}" presName="arrowWedge2" presStyleLbl="fgSibTrans2D1" presStyleIdx="1" presStyleCnt="3"/>
      <dgm:spPr/>
    </dgm:pt>
    <dgm:pt modelId="{12882A68-3C89-4A68-9AB6-902CDE40BEB6}" type="pres">
      <dgm:prSet presAssocID="{2A3D08D8-95CE-4866-88F8-3C45AAC42AE7}" presName="arrowWedge3" presStyleLbl="fgSibTrans2D1" presStyleIdx="2" presStyleCnt="3"/>
      <dgm:spPr/>
    </dgm:pt>
  </dgm:ptLst>
  <dgm:cxnLst>
    <dgm:cxn modelId="{F3D98DF3-E81C-4670-ABD9-96D823313ED2}" srcId="{D1D0F2AD-9B79-41BF-8FB1-7682F7266F5A}" destId="{94A4B312-9523-46D5-9B4A-616561F0ECE0}" srcOrd="0" destOrd="0" parTransId="{E4570195-87B7-4E56-B700-BED878C4933C}" sibTransId="{7ABEBA2A-7757-44EA-8B2C-4833A7E91ED3}"/>
    <dgm:cxn modelId="{520E4B17-996C-48EB-95E3-1D38E334DE88}" type="presOf" srcId="{D1D0F2AD-9B79-41BF-8FB1-7682F7266F5A}" destId="{414A5D52-3F6E-4D08-994C-5F478D975801}" srcOrd="0" destOrd="0" presId="urn:microsoft.com/office/officeart/2005/8/layout/cycle8"/>
    <dgm:cxn modelId="{D681684C-C205-47CF-99B0-5F5E7646BD6B}" type="presOf" srcId="{DD41B0FA-0B06-4D74-920E-7C9893071512}" destId="{759E1C74-671D-4D60-898A-09B4B985AF29}" srcOrd="1" destOrd="0" presId="urn:microsoft.com/office/officeart/2005/8/layout/cycle8"/>
    <dgm:cxn modelId="{BCBFB4D0-CAEE-49E9-A0CE-EDADCB48DBD1}" type="presOf" srcId="{80EBF082-14D9-4E78-8471-76A887392AC7}" destId="{0BACEF2F-C143-401B-866E-FA083D9DD6E5}" srcOrd="0" destOrd="0" presId="urn:microsoft.com/office/officeart/2005/8/layout/cycle8"/>
    <dgm:cxn modelId="{7F379117-21A4-4B5F-A5B8-80F38146FA1D}" type="presOf" srcId="{DD41B0FA-0B06-4D74-920E-7C9893071512}" destId="{8B0274B2-E976-423D-AD2D-F53A10662190}" srcOrd="0" destOrd="0" presId="urn:microsoft.com/office/officeart/2005/8/layout/cycle8"/>
    <dgm:cxn modelId="{9B2EE1C2-3EC4-4EB2-8A47-8ABA37952AD5}" type="presOf" srcId="{94A4B312-9523-46D5-9B4A-616561F0ECE0}" destId="{78087154-6CC6-4F49-A088-3096FF5A6283}" srcOrd="1" destOrd="0" presId="urn:microsoft.com/office/officeart/2005/8/layout/cycle8"/>
    <dgm:cxn modelId="{C6FF605F-6577-4DAA-8F2F-8A4F527D5F30}" type="presOf" srcId="{80EBF082-14D9-4E78-8471-76A887392AC7}" destId="{3AC24369-8A6F-4126-9BD9-1AE426A76407}" srcOrd="1" destOrd="0" presId="urn:microsoft.com/office/officeart/2005/8/layout/cycle8"/>
    <dgm:cxn modelId="{3B7E47E1-3B61-499A-B853-ED8033F2B073}" srcId="{D1D0F2AD-9B79-41BF-8FB1-7682F7266F5A}" destId="{DD41B0FA-0B06-4D74-920E-7C9893071512}" srcOrd="2" destOrd="0" parTransId="{F5024B8C-C107-4C6C-A208-F0BA1D62FECF}" sibTransId="{2A3D08D8-95CE-4866-88F8-3C45AAC42AE7}"/>
    <dgm:cxn modelId="{30BBBD05-9E05-45CC-8EE1-714AA8215F80}" srcId="{D1D0F2AD-9B79-41BF-8FB1-7682F7266F5A}" destId="{80EBF082-14D9-4E78-8471-76A887392AC7}" srcOrd="1" destOrd="0" parTransId="{22CD0945-7025-4C07-8A35-739BD484E18B}" sibTransId="{77B10719-91A8-419A-9C2D-6AFCB799C673}"/>
    <dgm:cxn modelId="{9AF747A8-F702-4FAF-81D7-FC714AA07287}" type="presOf" srcId="{94A4B312-9523-46D5-9B4A-616561F0ECE0}" destId="{7AE3147F-217D-4CA4-91A7-8C66598B7A54}" srcOrd="0" destOrd="0" presId="urn:microsoft.com/office/officeart/2005/8/layout/cycle8"/>
    <dgm:cxn modelId="{69AB9679-66B0-45B5-B733-4DA42D2DFF45}" type="presParOf" srcId="{414A5D52-3F6E-4D08-994C-5F478D975801}" destId="{7AE3147F-217D-4CA4-91A7-8C66598B7A54}" srcOrd="0" destOrd="0" presId="urn:microsoft.com/office/officeart/2005/8/layout/cycle8"/>
    <dgm:cxn modelId="{532A0652-1E40-4380-9215-4FBA8B6223BA}" type="presParOf" srcId="{414A5D52-3F6E-4D08-994C-5F478D975801}" destId="{09FB9414-4D4E-4DC4-BD95-D20A703A1540}" srcOrd="1" destOrd="0" presId="urn:microsoft.com/office/officeart/2005/8/layout/cycle8"/>
    <dgm:cxn modelId="{D8738838-62D7-4A1C-8276-26E612C51329}" type="presParOf" srcId="{414A5D52-3F6E-4D08-994C-5F478D975801}" destId="{18B490C7-62C6-443E-B9E3-C2DB13DA8A59}" srcOrd="2" destOrd="0" presId="urn:microsoft.com/office/officeart/2005/8/layout/cycle8"/>
    <dgm:cxn modelId="{401B5922-E422-47E6-A39B-039B935E8B9E}" type="presParOf" srcId="{414A5D52-3F6E-4D08-994C-5F478D975801}" destId="{78087154-6CC6-4F49-A088-3096FF5A6283}" srcOrd="3" destOrd="0" presId="urn:microsoft.com/office/officeart/2005/8/layout/cycle8"/>
    <dgm:cxn modelId="{9EA90DE6-283C-4522-A202-45698D4FB3A8}" type="presParOf" srcId="{414A5D52-3F6E-4D08-994C-5F478D975801}" destId="{0BACEF2F-C143-401B-866E-FA083D9DD6E5}" srcOrd="4" destOrd="0" presId="urn:microsoft.com/office/officeart/2005/8/layout/cycle8"/>
    <dgm:cxn modelId="{177A55CD-4177-41F1-BAD6-8CFCD638DF34}" type="presParOf" srcId="{414A5D52-3F6E-4D08-994C-5F478D975801}" destId="{545B00AA-B45D-4376-A0C8-CF1B7D7090A6}" srcOrd="5" destOrd="0" presId="urn:microsoft.com/office/officeart/2005/8/layout/cycle8"/>
    <dgm:cxn modelId="{58C6C6CC-15C6-42DD-8216-0FB2E0E8D5C5}" type="presParOf" srcId="{414A5D52-3F6E-4D08-994C-5F478D975801}" destId="{0C07942B-1871-4738-A8CF-2938F1D5BE5E}" srcOrd="6" destOrd="0" presId="urn:microsoft.com/office/officeart/2005/8/layout/cycle8"/>
    <dgm:cxn modelId="{7F833645-10EF-4519-BD5C-ACF0910AFF6A}" type="presParOf" srcId="{414A5D52-3F6E-4D08-994C-5F478D975801}" destId="{3AC24369-8A6F-4126-9BD9-1AE426A76407}" srcOrd="7" destOrd="0" presId="urn:microsoft.com/office/officeart/2005/8/layout/cycle8"/>
    <dgm:cxn modelId="{46B1E454-D00C-4574-94F3-FFABD8FA636B}" type="presParOf" srcId="{414A5D52-3F6E-4D08-994C-5F478D975801}" destId="{8B0274B2-E976-423D-AD2D-F53A10662190}" srcOrd="8" destOrd="0" presId="urn:microsoft.com/office/officeart/2005/8/layout/cycle8"/>
    <dgm:cxn modelId="{D5B90FB4-69E1-46BC-87E4-020F059884E1}" type="presParOf" srcId="{414A5D52-3F6E-4D08-994C-5F478D975801}" destId="{59C1C5E2-D630-49DD-916D-FE21096B26C7}" srcOrd="9" destOrd="0" presId="urn:microsoft.com/office/officeart/2005/8/layout/cycle8"/>
    <dgm:cxn modelId="{688017A1-193C-4DAF-977A-0B31506B3100}" type="presParOf" srcId="{414A5D52-3F6E-4D08-994C-5F478D975801}" destId="{52E63B8C-CDD0-40AB-9ACB-BBF1E6F46DE9}" srcOrd="10" destOrd="0" presId="urn:microsoft.com/office/officeart/2005/8/layout/cycle8"/>
    <dgm:cxn modelId="{191E1D20-FE0F-4263-B4FA-4FFAE3A86C89}" type="presParOf" srcId="{414A5D52-3F6E-4D08-994C-5F478D975801}" destId="{759E1C74-671D-4D60-898A-09B4B985AF29}" srcOrd="11" destOrd="0" presId="urn:microsoft.com/office/officeart/2005/8/layout/cycle8"/>
    <dgm:cxn modelId="{E7F88195-DBC4-4184-89AA-29E83A256340}" type="presParOf" srcId="{414A5D52-3F6E-4D08-994C-5F478D975801}" destId="{75833EB9-F65D-4798-9A5D-5ADD68C2B4CF}" srcOrd="12" destOrd="0" presId="urn:microsoft.com/office/officeart/2005/8/layout/cycle8"/>
    <dgm:cxn modelId="{AFB04ED8-B3B1-4B83-BFAB-40BCBB7AFE7F}" type="presParOf" srcId="{414A5D52-3F6E-4D08-994C-5F478D975801}" destId="{59B0DB74-59A7-48B1-ABFD-EC5D60D63AC4}" srcOrd="13" destOrd="0" presId="urn:microsoft.com/office/officeart/2005/8/layout/cycle8"/>
    <dgm:cxn modelId="{AF4B1FEE-70AB-4DE2-89B7-06F3A4E722FA}" type="presParOf" srcId="{414A5D52-3F6E-4D08-994C-5F478D975801}" destId="{12882A68-3C89-4A68-9AB6-902CDE40BEB6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E01B4E1-0856-4E49-8201-2768451D5FB5}" type="doc">
      <dgm:prSet loTypeId="urn:microsoft.com/office/officeart/2009/layout/CircleArrowProcess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1F09F6F-F6C8-4336-916C-5A277E0DE855}">
      <dgm:prSet phldrT="[Text]"/>
      <dgm:spPr/>
      <dgm:t>
        <a:bodyPr/>
        <a:lstStyle/>
        <a:p>
          <a:r>
            <a:rPr lang="en-US" dirty="0" smtClean="0"/>
            <a:t>Which</a:t>
          </a:r>
          <a:endParaRPr lang="en-US" dirty="0"/>
        </a:p>
      </dgm:t>
    </dgm:pt>
    <dgm:pt modelId="{DAD1AE5E-2A27-4B47-BDDD-555187F33340}" type="parTrans" cxnId="{A73C3413-60F7-4879-B6FD-A454EBCF5CBA}">
      <dgm:prSet/>
      <dgm:spPr/>
      <dgm:t>
        <a:bodyPr/>
        <a:lstStyle/>
        <a:p>
          <a:endParaRPr lang="en-US"/>
        </a:p>
      </dgm:t>
    </dgm:pt>
    <dgm:pt modelId="{7ADF65DA-D9CB-44FB-9143-08334A0AA3A8}" type="sibTrans" cxnId="{A73C3413-60F7-4879-B6FD-A454EBCF5CBA}">
      <dgm:prSet/>
      <dgm:spPr/>
      <dgm:t>
        <a:bodyPr/>
        <a:lstStyle/>
        <a:p>
          <a:endParaRPr lang="en-US"/>
        </a:p>
      </dgm:t>
    </dgm:pt>
    <dgm:pt modelId="{9BF7DC73-01A0-41EB-B150-57521B4DBD39}">
      <dgm:prSet phldrT="[Text]"/>
      <dgm:spPr/>
      <dgm:t>
        <a:bodyPr/>
        <a:lstStyle/>
        <a:p>
          <a:r>
            <a:rPr lang="en-US" dirty="0" smtClean="0"/>
            <a:t>is</a:t>
          </a:r>
          <a:endParaRPr lang="en-US" dirty="0"/>
        </a:p>
      </dgm:t>
    </dgm:pt>
    <dgm:pt modelId="{41DB791C-5B90-4ED4-8430-89D76C866163}" type="parTrans" cxnId="{E6ED5B68-3FEF-4D3C-A4E2-E00641CF6A29}">
      <dgm:prSet/>
      <dgm:spPr/>
      <dgm:t>
        <a:bodyPr/>
        <a:lstStyle/>
        <a:p>
          <a:endParaRPr lang="en-US"/>
        </a:p>
      </dgm:t>
    </dgm:pt>
    <dgm:pt modelId="{EB9A1BD6-82AB-488B-B943-DED900DEAB2D}" type="sibTrans" cxnId="{E6ED5B68-3FEF-4D3C-A4E2-E00641CF6A29}">
      <dgm:prSet/>
      <dgm:spPr/>
      <dgm:t>
        <a:bodyPr/>
        <a:lstStyle/>
        <a:p>
          <a:endParaRPr lang="en-US"/>
        </a:p>
      </dgm:t>
    </dgm:pt>
    <dgm:pt modelId="{C27A7034-459F-4856-86A7-EF155D2DFEE0}">
      <dgm:prSet phldrT="[Text]"/>
      <dgm:spPr/>
      <dgm:t>
        <a:bodyPr/>
        <a:lstStyle/>
        <a:p>
          <a:r>
            <a:rPr lang="en-US" dirty="0" smtClean="0"/>
            <a:t>Awesome!</a:t>
          </a:r>
          <a:endParaRPr lang="en-US" dirty="0"/>
        </a:p>
      </dgm:t>
    </dgm:pt>
    <dgm:pt modelId="{7133FDD4-C6B3-4D4E-8A80-8FD3141EBF1B}" type="parTrans" cxnId="{8A46CBBD-B205-4FD3-B377-61F5C1056BA1}">
      <dgm:prSet/>
      <dgm:spPr/>
      <dgm:t>
        <a:bodyPr/>
        <a:lstStyle/>
        <a:p>
          <a:endParaRPr lang="en-US"/>
        </a:p>
      </dgm:t>
    </dgm:pt>
    <dgm:pt modelId="{919DE878-69AB-4E61-8E94-BE7F159CDA96}" type="sibTrans" cxnId="{8A46CBBD-B205-4FD3-B377-61F5C1056BA1}">
      <dgm:prSet/>
      <dgm:spPr/>
      <dgm:t>
        <a:bodyPr/>
        <a:lstStyle/>
        <a:p>
          <a:endParaRPr lang="en-US"/>
        </a:p>
      </dgm:t>
    </dgm:pt>
    <dgm:pt modelId="{4AAFBB0D-8DEC-4399-BDE0-276AF17C242C}" type="pres">
      <dgm:prSet presAssocID="{8E01B4E1-0856-4E49-8201-2768451D5FB5}" presName="Name0" presStyleCnt="0">
        <dgm:presLayoutVars>
          <dgm:chMax val="7"/>
          <dgm:chPref val="7"/>
          <dgm:dir/>
          <dgm:animLvl val="lvl"/>
        </dgm:presLayoutVars>
      </dgm:prSet>
      <dgm:spPr/>
    </dgm:pt>
    <dgm:pt modelId="{41F6BD1F-AFAB-4928-9158-C06A5C0FE37F}" type="pres">
      <dgm:prSet presAssocID="{61F09F6F-F6C8-4336-916C-5A277E0DE855}" presName="Accent1" presStyleCnt="0"/>
      <dgm:spPr/>
    </dgm:pt>
    <dgm:pt modelId="{50FF9AD4-0861-498A-A06B-0D621C4BB92A}" type="pres">
      <dgm:prSet presAssocID="{61F09F6F-F6C8-4336-916C-5A277E0DE855}" presName="Accent" presStyleLbl="node1" presStyleIdx="0" presStyleCnt="3"/>
      <dgm:spPr/>
    </dgm:pt>
    <dgm:pt modelId="{48571C08-508C-492F-A738-9EDEDF3F264A}" type="pres">
      <dgm:prSet presAssocID="{61F09F6F-F6C8-4336-916C-5A277E0DE855}" presName="Parent1" presStyleLbl="revTx" presStyleIdx="0" presStyleCnt="3">
        <dgm:presLayoutVars>
          <dgm:chMax val="1"/>
          <dgm:chPref val="1"/>
          <dgm:bulletEnabled val="1"/>
        </dgm:presLayoutVars>
      </dgm:prSet>
      <dgm:spPr/>
    </dgm:pt>
    <dgm:pt modelId="{F57E81A4-8F8F-4246-9609-982FB02194DF}" type="pres">
      <dgm:prSet presAssocID="{9BF7DC73-01A0-41EB-B150-57521B4DBD39}" presName="Accent2" presStyleCnt="0"/>
      <dgm:spPr/>
    </dgm:pt>
    <dgm:pt modelId="{46207FCC-F598-4717-9BF1-79CF74A405AC}" type="pres">
      <dgm:prSet presAssocID="{9BF7DC73-01A0-41EB-B150-57521B4DBD39}" presName="Accent" presStyleLbl="node1" presStyleIdx="1" presStyleCnt="3"/>
      <dgm:spPr/>
    </dgm:pt>
    <dgm:pt modelId="{7963D769-FF18-4A8A-A41E-DBE44EE02EA6}" type="pres">
      <dgm:prSet presAssocID="{9BF7DC73-01A0-41EB-B150-57521B4DBD39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240BF8-0093-463F-8FF3-347C734B1406}" type="pres">
      <dgm:prSet presAssocID="{C27A7034-459F-4856-86A7-EF155D2DFEE0}" presName="Accent3" presStyleCnt="0"/>
      <dgm:spPr/>
    </dgm:pt>
    <dgm:pt modelId="{E726A7D9-5605-47D5-8FA9-8B6F46AFAEEC}" type="pres">
      <dgm:prSet presAssocID="{C27A7034-459F-4856-86A7-EF155D2DFEE0}" presName="Accent" presStyleLbl="node1" presStyleIdx="2" presStyleCnt="3"/>
      <dgm:spPr/>
    </dgm:pt>
    <dgm:pt modelId="{030F502D-CEAC-4772-9A22-582AC9499E09}" type="pres">
      <dgm:prSet presAssocID="{C27A7034-459F-4856-86A7-EF155D2DFEE0}" presName="Parent3" presStyleLbl="revTx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68FD51D-8C22-4E69-A65D-848BCE856EF4}" type="presOf" srcId="{61F09F6F-F6C8-4336-916C-5A277E0DE855}" destId="{48571C08-508C-492F-A738-9EDEDF3F264A}" srcOrd="0" destOrd="0" presId="urn:microsoft.com/office/officeart/2009/layout/CircleArrowProcess"/>
    <dgm:cxn modelId="{8A46CBBD-B205-4FD3-B377-61F5C1056BA1}" srcId="{8E01B4E1-0856-4E49-8201-2768451D5FB5}" destId="{C27A7034-459F-4856-86A7-EF155D2DFEE0}" srcOrd="2" destOrd="0" parTransId="{7133FDD4-C6B3-4D4E-8A80-8FD3141EBF1B}" sibTransId="{919DE878-69AB-4E61-8E94-BE7F159CDA96}"/>
    <dgm:cxn modelId="{613A5DEF-5689-44E1-AD7B-35BE3332564C}" type="presOf" srcId="{8E01B4E1-0856-4E49-8201-2768451D5FB5}" destId="{4AAFBB0D-8DEC-4399-BDE0-276AF17C242C}" srcOrd="0" destOrd="0" presId="urn:microsoft.com/office/officeart/2009/layout/CircleArrowProcess"/>
    <dgm:cxn modelId="{20C8911D-E433-4D0E-ACC9-E60B4B18E599}" type="presOf" srcId="{C27A7034-459F-4856-86A7-EF155D2DFEE0}" destId="{030F502D-CEAC-4772-9A22-582AC9499E09}" srcOrd="0" destOrd="0" presId="urn:microsoft.com/office/officeart/2009/layout/CircleArrowProcess"/>
    <dgm:cxn modelId="{A73C3413-60F7-4879-B6FD-A454EBCF5CBA}" srcId="{8E01B4E1-0856-4E49-8201-2768451D5FB5}" destId="{61F09F6F-F6C8-4336-916C-5A277E0DE855}" srcOrd="0" destOrd="0" parTransId="{DAD1AE5E-2A27-4B47-BDDD-555187F33340}" sibTransId="{7ADF65DA-D9CB-44FB-9143-08334A0AA3A8}"/>
    <dgm:cxn modelId="{0AF937DC-BCB0-4099-B666-6CA44F19A421}" type="presOf" srcId="{9BF7DC73-01A0-41EB-B150-57521B4DBD39}" destId="{7963D769-FF18-4A8A-A41E-DBE44EE02EA6}" srcOrd="0" destOrd="0" presId="urn:microsoft.com/office/officeart/2009/layout/CircleArrowProcess"/>
    <dgm:cxn modelId="{E6ED5B68-3FEF-4D3C-A4E2-E00641CF6A29}" srcId="{8E01B4E1-0856-4E49-8201-2768451D5FB5}" destId="{9BF7DC73-01A0-41EB-B150-57521B4DBD39}" srcOrd="1" destOrd="0" parTransId="{41DB791C-5B90-4ED4-8430-89D76C866163}" sibTransId="{EB9A1BD6-82AB-488B-B943-DED900DEAB2D}"/>
    <dgm:cxn modelId="{D97D9BBC-A5BB-42E6-9933-2FE1F3B0D07E}" type="presParOf" srcId="{4AAFBB0D-8DEC-4399-BDE0-276AF17C242C}" destId="{41F6BD1F-AFAB-4928-9158-C06A5C0FE37F}" srcOrd="0" destOrd="0" presId="urn:microsoft.com/office/officeart/2009/layout/CircleArrowProcess"/>
    <dgm:cxn modelId="{3747D6C3-E7FE-4D59-B5DB-F4904C7CD058}" type="presParOf" srcId="{41F6BD1F-AFAB-4928-9158-C06A5C0FE37F}" destId="{50FF9AD4-0861-498A-A06B-0D621C4BB92A}" srcOrd="0" destOrd="0" presId="urn:microsoft.com/office/officeart/2009/layout/CircleArrowProcess"/>
    <dgm:cxn modelId="{7F264F10-3319-4497-8D36-9C4A17E6976C}" type="presParOf" srcId="{4AAFBB0D-8DEC-4399-BDE0-276AF17C242C}" destId="{48571C08-508C-492F-A738-9EDEDF3F264A}" srcOrd="1" destOrd="0" presId="urn:microsoft.com/office/officeart/2009/layout/CircleArrowProcess"/>
    <dgm:cxn modelId="{3A84AAD6-38FE-4A05-A096-5D8BD4CC3704}" type="presParOf" srcId="{4AAFBB0D-8DEC-4399-BDE0-276AF17C242C}" destId="{F57E81A4-8F8F-4246-9609-982FB02194DF}" srcOrd="2" destOrd="0" presId="urn:microsoft.com/office/officeart/2009/layout/CircleArrowProcess"/>
    <dgm:cxn modelId="{746D99AB-278E-4CD6-9917-066E0639E63F}" type="presParOf" srcId="{F57E81A4-8F8F-4246-9609-982FB02194DF}" destId="{46207FCC-F598-4717-9BF1-79CF74A405AC}" srcOrd="0" destOrd="0" presId="urn:microsoft.com/office/officeart/2009/layout/CircleArrowProcess"/>
    <dgm:cxn modelId="{C58FDB3E-64E2-41E6-9D79-5C872B1D9326}" type="presParOf" srcId="{4AAFBB0D-8DEC-4399-BDE0-276AF17C242C}" destId="{7963D769-FF18-4A8A-A41E-DBE44EE02EA6}" srcOrd="3" destOrd="0" presId="urn:microsoft.com/office/officeart/2009/layout/CircleArrowProcess"/>
    <dgm:cxn modelId="{FD2050D9-0FB4-4C0E-BEDB-87574B2580DE}" type="presParOf" srcId="{4AAFBB0D-8DEC-4399-BDE0-276AF17C242C}" destId="{CE240BF8-0093-463F-8FF3-347C734B1406}" srcOrd="4" destOrd="0" presId="urn:microsoft.com/office/officeart/2009/layout/CircleArrowProcess"/>
    <dgm:cxn modelId="{443F1353-373F-4FF6-96F5-DBFE4ADCADB7}" type="presParOf" srcId="{CE240BF8-0093-463F-8FF3-347C734B1406}" destId="{E726A7D9-5605-47D5-8FA9-8B6F46AFAEEC}" srcOrd="0" destOrd="0" presId="urn:microsoft.com/office/officeart/2009/layout/CircleArrowProcess"/>
    <dgm:cxn modelId="{5529DB7F-C4C9-4DE6-8E03-E4B855E8E6C7}" type="presParOf" srcId="{4AAFBB0D-8DEC-4399-BDE0-276AF17C242C}" destId="{030F502D-CEAC-4772-9A22-582AC9499E09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E3147F-217D-4CA4-91A7-8C66598B7A54}">
      <dsp:nvSpPr>
        <dsp:cNvPr id="0" name=""/>
        <dsp:cNvSpPr/>
      </dsp:nvSpPr>
      <dsp:spPr>
        <a:xfrm>
          <a:off x="1881902" y="352213"/>
          <a:ext cx="4551680" cy="4551680"/>
        </a:xfrm>
        <a:prstGeom prst="pie">
          <a:avLst>
            <a:gd name="adj1" fmla="val 16200000"/>
            <a:gd name="adj2" fmla="val 1800000"/>
          </a:avLst>
        </a:prstGeom>
        <a:solidFill>
          <a:schemeClr val="accent4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200" kern="1200" dirty="0" smtClean="0"/>
            <a:t>Stage 2</a:t>
          </a:r>
          <a:endParaRPr lang="en-US" sz="4200" kern="1200" dirty="0"/>
        </a:p>
      </dsp:txBody>
      <dsp:txXfrm>
        <a:off x="4280746" y="1316736"/>
        <a:ext cx="1625600" cy="1354666"/>
      </dsp:txXfrm>
    </dsp:sp>
    <dsp:sp modelId="{0BACEF2F-C143-401B-866E-FA083D9DD6E5}">
      <dsp:nvSpPr>
        <dsp:cNvPr id="0" name=""/>
        <dsp:cNvSpPr/>
      </dsp:nvSpPr>
      <dsp:spPr>
        <a:xfrm>
          <a:off x="1788159" y="514773"/>
          <a:ext cx="4551680" cy="4551680"/>
        </a:xfrm>
        <a:prstGeom prst="pie">
          <a:avLst>
            <a:gd name="adj1" fmla="val 1800000"/>
            <a:gd name="adj2" fmla="val 9000000"/>
          </a:avLst>
        </a:prstGeom>
        <a:solidFill>
          <a:schemeClr val="accent4">
            <a:shade val="80000"/>
            <a:hueOff val="46133"/>
            <a:satOff val="270"/>
            <a:lumOff val="10921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200" kern="1200" dirty="0" smtClean="0"/>
            <a:t>Stage 3</a:t>
          </a:r>
          <a:endParaRPr lang="en-US" sz="4200" kern="1200" dirty="0"/>
        </a:p>
      </dsp:txBody>
      <dsp:txXfrm>
        <a:off x="2871893" y="3467946"/>
        <a:ext cx="2438400" cy="1192106"/>
      </dsp:txXfrm>
    </dsp:sp>
    <dsp:sp modelId="{8B0274B2-E976-423D-AD2D-F53A10662190}">
      <dsp:nvSpPr>
        <dsp:cNvPr id="0" name=""/>
        <dsp:cNvSpPr/>
      </dsp:nvSpPr>
      <dsp:spPr>
        <a:xfrm>
          <a:off x="1694416" y="352213"/>
          <a:ext cx="4551680" cy="4551680"/>
        </a:xfrm>
        <a:prstGeom prst="pie">
          <a:avLst>
            <a:gd name="adj1" fmla="val 9000000"/>
            <a:gd name="adj2" fmla="val 16200000"/>
          </a:avLst>
        </a:prstGeom>
        <a:solidFill>
          <a:schemeClr val="accent4">
            <a:shade val="80000"/>
            <a:hueOff val="92265"/>
            <a:satOff val="540"/>
            <a:lumOff val="21842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200" kern="1200" dirty="0" smtClean="0"/>
            <a:t>Stage 1</a:t>
          </a:r>
          <a:endParaRPr lang="en-US" sz="4200" kern="1200" dirty="0"/>
        </a:p>
      </dsp:txBody>
      <dsp:txXfrm>
        <a:off x="2221653" y="1316736"/>
        <a:ext cx="1625600" cy="1354666"/>
      </dsp:txXfrm>
    </dsp:sp>
    <dsp:sp modelId="{75833EB9-F65D-4798-9A5D-5ADD68C2B4CF}">
      <dsp:nvSpPr>
        <dsp:cNvPr id="0" name=""/>
        <dsp:cNvSpPr/>
      </dsp:nvSpPr>
      <dsp:spPr>
        <a:xfrm>
          <a:off x="1600507" y="70442"/>
          <a:ext cx="5115221" cy="5115221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solidFill>
          <a:schemeClr val="accent4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threePt" dir="t"/>
        </a:scene3d>
        <a:sp3d z="10600">
          <a:bevelT w="40600" h="2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9B0DB74-59A7-48B1-ABFD-EC5D60D63AC4}">
      <dsp:nvSpPr>
        <dsp:cNvPr id="0" name=""/>
        <dsp:cNvSpPr/>
      </dsp:nvSpPr>
      <dsp:spPr>
        <a:xfrm>
          <a:off x="1506389" y="232714"/>
          <a:ext cx="5115221" cy="5115221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solidFill>
          <a:schemeClr val="accent4">
            <a:shade val="90000"/>
            <a:hueOff val="46122"/>
            <a:satOff val="-666"/>
            <a:lumOff val="946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threePt" dir="t"/>
        </a:scene3d>
        <a:sp3d z="10600">
          <a:bevelT w="40600" h="2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2882A68-3C89-4A68-9AB6-902CDE40BEB6}">
      <dsp:nvSpPr>
        <dsp:cNvPr id="0" name=""/>
        <dsp:cNvSpPr/>
      </dsp:nvSpPr>
      <dsp:spPr>
        <a:xfrm>
          <a:off x="1412270" y="70442"/>
          <a:ext cx="5115221" cy="5115221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solidFill>
          <a:schemeClr val="accent4">
            <a:shade val="90000"/>
            <a:hueOff val="92245"/>
            <a:satOff val="-1331"/>
            <a:lumOff val="1893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threePt" dir="t"/>
        </a:scene3d>
        <a:sp3d z="10600">
          <a:bevelT w="40600" h="2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FF9AD4-0861-498A-A06B-0D621C4BB92A}">
      <dsp:nvSpPr>
        <dsp:cNvPr id="0" name=""/>
        <dsp:cNvSpPr/>
      </dsp:nvSpPr>
      <dsp:spPr>
        <a:xfrm>
          <a:off x="3512256" y="0"/>
          <a:ext cx="2568803" cy="2569194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571C08-508C-492F-A738-9EDEDF3F264A}">
      <dsp:nvSpPr>
        <dsp:cNvPr id="0" name=""/>
        <dsp:cNvSpPr/>
      </dsp:nvSpPr>
      <dsp:spPr>
        <a:xfrm>
          <a:off x="4080046" y="927557"/>
          <a:ext cx="1427434" cy="7135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Which</a:t>
          </a:r>
          <a:endParaRPr lang="en-US" sz="2100" kern="1200" dirty="0"/>
        </a:p>
      </dsp:txBody>
      <dsp:txXfrm>
        <a:off x="4080046" y="927557"/>
        <a:ext cx="1427434" cy="713546"/>
      </dsp:txXfrm>
    </dsp:sp>
    <dsp:sp modelId="{46207FCC-F598-4717-9BF1-79CF74A405AC}">
      <dsp:nvSpPr>
        <dsp:cNvPr id="0" name=""/>
        <dsp:cNvSpPr/>
      </dsp:nvSpPr>
      <dsp:spPr>
        <a:xfrm>
          <a:off x="2798779" y="1476192"/>
          <a:ext cx="2568803" cy="2569194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63D769-FF18-4A8A-A41E-DBE44EE02EA6}">
      <dsp:nvSpPr>
        <dsp:cNvPr id="0" name=""/>
        <dsp:cNvSpPr/>
      </dsp:nvSpPr>
      <dsp:spPr>
        <a:xfrm>
          <a:off x="3369464" y="2412289"/>
          <a:ext cx="1427434" cy="7135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is</a:t>
          </a:r>
          <a:endParaRPr lang="en-US" sz="2100" kern="1200" dirty="0"/>
        </a:p>
      </dsp:txBody>
      <dsp:txXfrm>
        <a:off x="3369464" y="2412289"/>
        <a:ext cx="1427434" cy="713546"/>
      </dsp:txXfrm>
    </dsp:sp>
    <dsp:sp modelId="{E726A7D9-5605-47D5-8FA9-8B6F46AFAEEC}">
      <dsp:nvSpPr>
        <dsp:cNvPr id="0" name=""/>
        <dsp:cNvSpPr/>
      </dsp:nvSpPr>
      <dsp:spPr>
        <a:xfrm>
          <a:off x="3695087" y="3129037"/>
          <a:ext cx="2207000" cy="2207885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0F502D-CEAC-4772-9A22-582AC9499E09}">
      <dsp:nvSpPr>
        <dsp:cNvPr id="0" name=""/>
        <dsp:cNvSpPr/>
      </dsp:nvSpPr>
      <dsp:spPr>
        <a:xfrm>
          <a:off x="4083423" y="3899155"/>
          <a:ext cx="1427434" cy="7135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Awesome!</a:t>
          </a:r>
          <a:endParaRPr lang="en-US" sz="2100" kern="1200" dirty="0"/>
        </a:p>
      </dsp:txBody>
      <dsp:txXfrm>
        <a:off x="4083423" y="3899155"/>
        <a:ext cx="1427434" cy="7135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96F4EF-940D-4612-AD01-7DDC73490F99}" type="datetimeFigureOut">
              <a:rPr lang="en-US" smtClean="0"/>
              <a:t>5/9/2014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B23CE9-9B6E-4905-B1CB-7B00869FAC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7566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B23CE9-9B6E-4905-B1CB-7B00869FAC1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0868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dirty="0"/>
              <a:t>5/8/2014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5/8/2014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5/8/2014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5/8/2014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5/8/2014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5/8/2014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5/8/2014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5/8/2014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5/8/2014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5/8/2014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5/8/2014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5/8/2014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hyperlink" Target="http://www.wordle.net/create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2743200" y="2052638"/>
            <a:ext cx="9448800" cy="1825625"/>
          </a:xfrm>
        </p:spPr>
        <p:txBody>
          <a:bodyPr>
            <a:normAutofit/>
          </a:bodyPr>
          <a:lstStyle/>
          <a:p>
            <a:pPr algn="ctr"/>
            <a:r>
              <a:rPr lang="en-US" sz="7200" dirty="0" smtClean="0">
                <a:latin typeface="GungsuhChe" panose="02030609000101010101" pitchFamily="49" charset="-127"/>
                <a:ea typeface="GungsuhChe" panose="02030609000101010101" pitchFamily="49" charset="-127"/>
              </a:rPr>
              <a:t>P-P-P-PRACTICUM</a:t>
            </a:r>
            <a:endParaRPr lang="en-US" sz="7200" dirty="0">
              <a:latin typeface="GungsuhChe" panose="02030609000101010101" pitchFamily="49" charset="-127"/>
              <a:ea typeface="GungsuhChe" panose="02030609000101010101" pitchFamily="49" charset="-127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2743200" y="6375400"/>
            <a:ext cx="9448800" cy="685800"/>
          </a:xfrm>
        </p:spPr>
        <p:txBody>
          <a:bodyPr/>
          <a:lstStyle/>
          <a:p>
            <a:pPr marL="0" indent="0" algn="r">
              <a:buNone/>
            </a:pPr>
            <a:r>
              <a:rPr lang="en-US" dirty="0" smtClean="0">
                <a:latin typeface="Agency FB" panose="020B0503020202020204" pitchFamily="34" charset="0"/>
              </a:rPr>
              <a:t>By: Andrea Curtis</a:t>
            </a:r>
            <a:endParaRPr lang="en-US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8141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1500">
        <p14:vortex dir="r"/>
      </p:transition>
    </mc:Choice>
    <mc:Fallback xmlns="">
      <p:transition spd="slow" advClick="0" advTm="15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mph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xit" presetSubtype="0" fill="hold" grpId="5" nodeType="click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  <p:bldP spid="2" grpId="3"/>
      <p:bldP spid="2" grpId="4"/>
      <p:bldP spid="2" grpId="5"/>
      <p:bldP spid="3" grpId="0" build="p"/>
      <p:bldP spid="3" grpI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451326" y="315575"/>
            <a:ext cx="57406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It’s a foundation!</a:t>
            </a:r>
            <a:endParaRPr lang="en-U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3436620" y="1645920"/>
            <a:ext cx="4541520" cy="4206240"/>
            <a:chOff x="3436620" y="1645920"/>
            <a:chExt cx="4541520" cy="4206240"/>
          </a:xfrm>
        </p:grpSpPr>
        <p:sp>
          <p:nvSpPr>
            <p:cNvPr id="4" name="Rectangle 3"/>
            <p:cNvSpPr/>
            <p:nvPr/>
          </p:nvSpPr>
          <p:spPr>
            <a:xfrm>
              <a:off x="4038600" y="3459480"/>
              <a:ext cx="3337560" cy="217932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Isosceles Triangle 4"/>
            <p:cNvSpPr/>
            <p:nvPr/>
          </p:nvSpPr>
          <p:spPr>
            <a:xfrm>
              <a:off x="3436620" y="1645920"/>
              <a:ext cx="4541520" cy="1813560"/>
            </a:xfrm>
            <a:prstGeom prst="triangl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4038600" y="5638800"/>
              <a:ext cx="3337560" cy="213360"/>
            </a:xfrm>
            <a:prstGeom prst="rect">
              <a:avLst/>
            </a:prstGeom>
            <a:solidFill>
              <a:schemeClr val="tx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4038600" y="3352800"/>
              <a:ext cx="3337560" cy="27432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4419600" y="5600700"/>
            <a:ext cx="24688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Practicum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251960" y="4288512"/>
            <a:ext cx="2910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Core Classes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63440" y="2552700"/>
            <a:ext cx="2118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Student Teaching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010400" y="1575077"/>
            <a:ext cx="2895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Without a good foundation a building crumbles. 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19100" y="2752635"/>
            <a:ext cx="27736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Practicum is the foundation for my education in education. 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8437743" y="4570184"/>
            <a:ext cx="26822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Without practicum I doubt I would have the skills I would need to be a successful teacher without a mental breakdown.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334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500"/>
    </mc:Choice>
    <mc:Fallback xmlns="">
      <p:transition advTm="35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1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ntr" presetSubtype="16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1" presetClass="exit" presetSubtype="0" fill="hold" grpId="1" nodeType="clickEffect">
                                  <p:stCondLst>
                                    <p:cond delay="5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31" presetClass="exit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31" presetClass="exit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31" presetClass="exit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31" presetClass="exit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75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31" presetClass="exit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1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31" presetClass="exit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31" presetClass="exit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93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12" grpId="0"/>
      <p:bldP spid="12" grpId="1"/>
      <p:bldP spid="13" grpId="0"/>
      <p:bldP spid="13" grpId="1"/>
      <p:bldP spid="14" grpId="0"/>
      <p:bldP spid="14" grpId="1"/>
      <p:bldP spid="15" grpId="0"/>
      <p:bldP spid="15" grpId="1"/>
      <p:bldP spid="16" grpId="0"/>
      <p:bldP spid="16" grpId="1"/>
      <p:bldP spid="17" grpId="0"/>
      <p:bldP spid="17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358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9525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E33DC3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I have my foundation now!</a:t>
            </a:r>
            <a:endParaRPr lang="en-US" sz="5400" b="1" dirty="0">
              <a:ln w="9525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E33DC3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155413495"/>
              </p:ext>
            </p:extLst>
          </p:nvPr>
        </p:nvGraphicFramePr>
        <p:xfrm>
          <a:off x="1315720" y="923330"/>
          <a:ext cx="8879840" cy="53369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863840" y="1554480"/>
            <a:ext cx="387096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I am not afraid! </a:t>
            </a:r>
          </a:p>
          <a:p>
            <a:pPr algn="ctr"/>
            <a:endParaRPr lang="en-US" sz="4400" dirty="0"/>
          </a:p>
          <a:p>
            <a:pPr algn="ctr"/>
            <a:endParaRPr lang="en-US" sz="4400" dirty="0" smtClean="0"/>
          </a:p>
          <a:p>
            <a:pPr algn="ctr"/>
            <a:r>
              <a:rPr lang="en-US" sz="4400" dirty="0" smtClean="0"/>
              <a:t>I can do this!</a:t>
            </a:r>
            <a:endParaRPr lang="en-US" sz="4400" dirty="0"/>
          </a:p>
        </p:txBody>
      </p:sp>
      <p:sp>
        <p:nvSpPr>
          <p:cNvPr id="8" name="TextBox 7"/>
          <p:cNvSpPr txBox="1"/>
          <p:nvPr/>
        </p:nvSpPr>
        <p:spPr>
          <a:xfrm>
            <a:off x="396240" y="2631697"/>
            <a:ext cx="34594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Thank you Practicum!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654374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500"/>
    </mc:Choice>
    <mc:Fallback xmlns="">
      <p:transition advTm="35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9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5" presetClass="entr" presetSubtype="0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16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1" presetClass="exit" presetSubtype="1" fill="hold" grpId="1" nodeType="click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3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1" presetClass="exit" presetSubtype="1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3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1" presetClass="exit" presetSubtype="1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40" dur="2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21" presetClass="exit" presetSubtype="1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4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1" presetClass="exit" presetSubtype="1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4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Graphic spid="6" grpId="0">
        <p:bldAsOne/>
      </p:bldGraphic>
      <p:bldGraphic spid="6" grpId="1">
        <p:bldAsOne/>
      </p:bldGraphic>
      <p:bldP spid="7" grpId="0" uiExpand="1" build="p"/>
      <p:bldP spid="7" grpId="1" uiExpand="1" build="allAtOnce"/>
      <p:bldP spid="8" grpId="0"/>
      <p:bldP spid="8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866108" y="838089"/>
            <a:ext cx="30957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Citations</a:t>
            </a:r>
            <a:endParaRPr lang="en-US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996071" y="2035680"/>
            <a:ext cx="64405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Pictures created using </a:t>
            </a: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www.wordle.net/create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996071" y="2820510"/>
            <a:ext cx="59657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rest of this is by ME!</a:t>
            </a:r>
            <a:endParaRPr lang="en-US" dirty="0"/>
          </a:p>
        </p:txBody>
      </p:sp>
      <p:sp>
        <p:nvSpPr>
          <p:cNvPr id="9" name="Left-Up Arrow 8"/>
          <p:cNvSpPr/>
          <p:nvPr/>
        </p:nvSpPr>
        <p:spPr>
          <a:xfrm>
            <a:off x="4413222" y="3328342"/>
            <a:ext cx="3877338" cy="1015664"/>
          </a:xfrm>
          <a:prstGeom prst="leftUpArrow">
            <a:avLst/>
          </a:prstGeom>
          <a:solidFill>
            <a:srgbClr val="E33DC3"/>
          </a:solidFill>
          <a:ln w="38100">
            <a:solidFill>
              <a:schemeClr val="tx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7098" y="1402080"/>
            <a:ext cx="2151323" cy="5226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39683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3500"/>
    </mc:Choice>
    <mc:Fallback>
      <p:transition advTm="35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9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grpId="0" nodeType="click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5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617546" y="1246558"/>
            <a:ext cx="9812454" cy="5341278"/>
            <a:chOff x="1617546" y="1246558"/>
            <a:chExt cx="9812454" cy="5341278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26130" y="1288122"/>
              <a:ext cx="7773485" cy="5029902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1953491" y="1246558"/>
              <a:ext cx="9476509" cy="45755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1617546" y="1579418"/>
              <a:ext cx="532803" cy="500841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1617546" y="5881255"/>
              <a:ext cx="8918836" cy="70658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6076964" y="602673"/>
            <a:ext cx="568898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Teaching is about students. That was obvious from the start. What I didn’t count on was how much patience I would need.</a:t>
            </a:r>
          </a:p>
          <a:p>
            <a:pPr algn="ctr"/>
            <a:r>
              <a:rPr lang="en-US" sz="2000" dirty="0" smtClean="0"/>
              <a:t> Without practicum I would have had this realization much later.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486010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7000"/>
    </mc:Choice>
    <mc:Fallback xmlns="">
      <p:transition advClick="0" advTm="7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xit" presetSubtype="1" fill="hold" grpId="1" nodeType="clickEffect">
                                  <p:stCondLst>
                                    <p:cond delay="580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26" dur="12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21" presetClass="exit" presetSubtype="1" fill="hold" grpId="1" nodeType="withEffect">
                                  <p:stCondLst>
                                    <p:cond delay="590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29" dur="11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0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1" presetClass="exit" presetSubtype="1" fill="hold" nodeType="withEffect">
                                  <p:stCondLst>
                                    <p:cond delay="580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32" dur="1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  <p:bldP spid="7" grpId="1" uiExpand="1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3927764" y="700777"/>
            <a:ext cx="8264236" cy="5331752"/>
            <a:chOff x="3927764" y="840448"/>
            <a:chExt cx="8264236" cy="5331752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61019" y="840448"/>
              <a:ext cx="7735380" cy="5010849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3927764" y="5569527"/>
              <a:ext cx="8264236" cy="60267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532264" y="1781604"/>
            <a:ext cx="351212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In order for me to be a great teacher I will have to create samples of what my students </a:t>
            </a:r>
            <a:r>
              <a:rPr lang="en-US" sz="2000" dirty="0" smtClean="0"/>
              <a:t>need </a:t>
            </a:r>
            <a:r>
              <a:rPr lang="en-US" sz="2000" dirty="0" smtClean="0"/>
              <a:t>to do so that I know their struggles, can help them and be their reference.</a:t>
            </a:r>
          </a:p>
          <a:p>
            <a:pPr algn="ctr"/>
            <a:r>
              <a:rPr lang="en-US" sz="2000" dirty="0" smtClean="0"/>
              <a:t>I hadn’t thought of this before, so it was really helpful.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100075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7000"/>
    </mc:Choice>
    <mc:Fallback xmlns="">
      <p:transition advTm="7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72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278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3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30" tmFilter="0, 0; 0.125,0.2665; 0.25,0.4; 0.375,0.465; 0.5,0.5;  0.625,0.535; 0.75,0.6; 0.875,0.7335; 1,1">
                                          <p:stCondLst>
                                            <p:cond delay="83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15" tmFilter="0, 0; 0.125,0.2665; 0.25,0.4; 0.375,0.465; 0.5,0.5;  0.625,0.535; 0.75,0.6; 0.875,0.7335; 1,1">
                                          <p:stCondLst>
                                            <p:cond delay="1655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5" tmFilter="0, 0; 0.125,0.2665; 0.25,0.4; 0.375,0.465; 0.5,0.5;  0.625,0.535; 0.75,0.6; 0.875,0.7335; 1,1">
                                          <p:stCondLst>
                                            <p:cond delay="207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33">
                                          <p:stCondLst>
                                            <p:cond delay="812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207" decel="50000">
                                          <p:stCondLst>
                                            <p:cond delay="845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33">
                                          <p:stCondLst>
                                            <p:cond delay="164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207" decel="50000">
                                          <p:stCondLst>
                                            <p:cond delay="1673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33">
                                          <p:stCondLst>
                                            <p:cond delay="2052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207" decel="50000">
                                          <p:stCondLst>
                                            <p:cond delay="2085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33">
                                          <p:stCondLst>
                                            <p:cond delay="226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207" decel="50000">
                                          <p:stCondLst>
                                            <p:cond delay="2293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grpId="0" nodeType="click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2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640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98" tmFilter="0, 0; 0.125,0.2665; 0.25,0.4; 0.375,0.465; 0.5,0.5;  0.625,0.535; 0.75,0.6; 0.875,0.7335; 1,1">
                                          <p:stCondLst>
                                            <p:cond delay="59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99" tmFilter="0, 0; 0.125,0.2665; 0.25,0.4; 0.375,0.465; 0.5,0.5;  0.625,0.535; 0.75,0.6; 0.875,0.7335; 1,1">
                                          <p:stCondLst>
                                            <p:cond delay="1192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48" tmFilter="0, 0; 0.125,0.2665; 0.25,0.4; 0.375,0.465; 0.5,0.5;  0.625,0.535; 0.75,0.6; 0.875,0.7335; 1,1">
                                          <p:stCondLst>
                                            <p:cond delay="149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3">
                                          <p:stCondLst>
                                            <p:cond delay="585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49" decel="50000">
                                          <p:stCondLst>
                                            <p:cond delay="60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3">
                                          <p:stCondLst>
                                            <p:cond delay="1181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49" decel="50000">
                                          <p:stCondLst>
                                            <p:cond delay="120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3">
                                          <p:stCondLst>
                                            <p:cond delay="147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49" decel="50000">
                                          <p:stCondLst>
                                            <p:cond delay="1501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3">
                                          <p:stCondLst>
                                            <p:cond delay="1627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49" decel="50000">
                                          <p:stCondLst>
                                            <p:cond delay="1651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xit" presetSubtype="32" fill="hold" nodeType="clickEffect">
                                  <p:stCondLst>
                                    <p:cond delay="6300"/>
                                  </p:stCondLst>
                                  <p:childTnLst>
                                    <p:anim calcmode="lin" valueType="num">
                                      <p:cBhvr>
                                        <p:cTn id="47" dur="7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9" dur="7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53" presetClass="exit" presetSubtype="32" fill="hold" grpId="1" nodeType="withEffect">
                                  <p:stCondLst>
                                    <p:cond delay="63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2" dur="7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4" dur="7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53" presetClass="exit" presetSubtype="32" fill="hold" grpId="1" nodeType="withEffect">
                                  <p:stCondLst>
                                    <p:cond delay="63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7" dur="7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9" dur="7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  <p:bldP spid="9" grpId="1" uiExpand="1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3345873" y="789709"/>
            <a:ext cx="8354291" cy="5590309"/>
            <a:chOff x="3345873" y="789709"/>
            <a:chExt cx="8354291" cy="5590309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49696" y="997176"/>
              <a:ext cx="7802064" cy="5029902"/>
            </a:xfrm>
            <a:prstGeom prst="rect">
              <a:avLst/>
            </a:prstGeom>
          </p:spPr>
        </p:pic>
        <p:sp>
          <p:nvSpPr>
            <p:cNvPr id="3" name="Rectangle 2"/>
            <p:cNvSpPr/>
            <p:nvPr/>
          </p:nvSpPr>
          <p:spPr>
            <a:xfrm>
              <a:off x="3470564" y="789709"/>
              <a:ext cx="8229600" cy="41563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/>
            <p:cNvSpPr/>
            <p:nvPr/>
          </p:nvSpPr>
          <p:spPr>
            <a:xfrm>
              <a:off x="3345873" y="997176"/>
              <a:ext cx="303823" cy="538284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3470564" y="5735782"/>
              <a:ext cx="8229600" cy="60267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11399519" y="789709"/>
              <a:ext cx="186630" cy="511250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Down Arrow 7"/>
          <p:cNvSpPr/>
          <p:nvPr/>
        </p:nvSpPr>
        <p:spPr>
          <a:xfrm>
            <a:off x="9809018" y="290945"/>
            <a:ext cx="644237" cy="914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>
            <a:off x="3649696" y="3086275"/>
            <a:ext cx="472441" cy="85170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36418" y="1953491"/>
            <a:ext cx="2680855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Learning about </a:t>
            </a:r>
            <a:r>
              <a:rPr lang="en-US" sz="2000" dirty="0" err="1" smtClean="0"/>
              <a:t>WebQuests</a:t>
            </a:r>
            <a:r>
              <a:rPr lang="en-US" sz="2000" dirty="0" smtClean="0"/>
              <a:t> and creating web pages blew my mind! </a:t>
            </a:r>
          </a:p>
          <a:p>
            <a:pPr algn="ctr"/>
            <a:r>
              <a:rPr lang="en-US" sz="2000" dirty="0" smtClean="0"/>
              <a:t>I had never thought about using them in my classroom before. </a:t>
            </a:r>
          </a:p>
          <a:p>
            <a:pPr algn="ctr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697516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7000"/>
    </mc:Choice>
    <mc:Fallback xmlns="">
      <p:transition advTm="7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1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ntr" presetSubtype="0" fill="hold" grpId="0" nodeType="click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46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458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31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31" tmFilter="0, 0; 0.125,0.2665; 0.25,0.4; 0.375,0.465; 0.5,0.5;  0.625,0.535; 0.75,0.6; 0.875,0.7335; 1,1">
                                          <p:stCondLst>
                                            <p:cond delay="531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66" tmFilter="0, 0; 0.125,0.2665; 0.25,0.4; 0.375,0.465; 0.5,0.5;  0.625,0.535; 0.75,0.6; 0.875,0.7335; 1,1">
                                          <p:stCondLst>
                                            <p:cond delay="105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31" tmFilter="0, 0; 0.125,0.2665; 0.25,0.4; 0.375,0.465; 0.5,0.5;  0.625,0.535; 0.75,0.6; 0.875,0.7335; 1,1">
                                          <p:stCondLst>
                                            <p:cond delay="1325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1">
                                          <p:stCondLst>
                                            <p:cond delay="52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33" decel="50000">
                                          <p:stCondLst>
                                            <p:cond delay="541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1">
                                          <p:stCondLst>
                                            <p:cond delay="105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33" decel="50000">
                                          <p:stCondLst>
                                            <p:cond delay="107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1">
                                          <p:stCondLst>
                                            <p:cond delay="1314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33" decel="50000">
                                          <p:stCondLst>
                                            <p:cond delay="1334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1">
                                          <p:stCondLst>
                                            <p:cond delay="1446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33" decel="50000">
                                          <p:stCondLst>
                                            <p:cond delay="1467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6" presetClass="entr" presetSubtype="0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xit" presetSubtype="0" fill="hold" nodeType="click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42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42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42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42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2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2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9" grpId="0" animBg="1"/>
      <p:bldP spid="9" grpId="1" animBg="1"/>
      <p:bldP spid="10" grpId="0" uiExpand="1" build="p"/>
      <p:bldP spid="10" grpId="1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373570167"/>
              </p:ext>
            </p:extLst>
          </p:nvPr>
        </p:nvGraphicFramePr>
        <p:xfrm>
          <a:off x="-1106054" y="11768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angle 3"/>
          <p:cNvSpPr/>
          <p:nvPr/>
        </p:nvSpPr>
        <p:spPr>
          <a:xfrm>
            <a:off x="5359495" y="979509"/>
            <a:ext cx="63498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/>
              </a:rPr>
              <a:t>Backwards</a:t>
            </a:r>
            <a:r>
              <a:rPr lang="en-U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</a:t>
            </a:r>
            <a:r>
              <a:rPr lang="en-U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/>
              </a:rPr>
              <a:t>Design</a:t>
            </a:r>
            <a:endParaRPr lang="en-U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764527" y="2556518"/>
            <a:ext cx="35397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Awesome</a:t>
            </a:r>
            <a:endParaRPr 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302060" y="4133527"/>
            <a:ext cx="44646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/>
              </a:rPr>
              <a:t>Enough said!</a:t>
            </a:r>
            <a:endParaRPr lang="en-U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3727042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3500"/>
    </mc:Choice>
    <mc:Fallback>
      <p:transition advTm="35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8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xit" presetSubtype="1" fill="hold" grpId="4" nodeType="click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6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22" presetClass="exit" presetSubtype="1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6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22" presetClass="exit" presetSubtype="1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6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22" presetClass="exit" presetSubtype="1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7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Graphic spid="2" grpId="1">
        <p:bldAsOne/>
      </p:bldGraphic>
      <p:bldGraphic spid="2" grpId="2">
        <p:bldAsOne/>
      </p:bldGraphic>
      <p:bldGraphic spid="2" grpId="3">
        <p:bldAsOne/>
      </p:bldGraphic>
      <p:bldGraphic spid="2" grpId="4">
        <p:bldAsOne/>
      </p:bldGraphic>
      <p:bldP spid="4" grpId="0"/>
      <p:bldP spid="4" grpId="1"/>
      <p:bldP spid="4" grpId="2"/>
      <p:bldP spid="5" grpId="0"/>
      <p:bldP spid="5" grpId="1"/>
      <p:bldP spid="5" grpId="2"/>
      <p:bldP spid="6" grpId="0"/>
      <p:bldP spid="6" grpId="1"/>
      <p:bldP spid="6" grpId="2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3108959" y="2103120"/>
            <a:ext cx="6087291" cy="3435531"/>
            <a:chOff x="3108959" y="2103120"/>
            <a:chExt cx="6087291" cy="3435531"/>
          </a:xfrm>
        </p:grpSpPr>
        <p:sp>
          <p:nvSpPr>
            <p:cNvPr id="5" name="Isosceles Triangle 4"/>
            <p:cNvSpPr/>
            <p:nvPr/>
          </p:nvSpPr>
          <p:spPr>
            <a:xfrm>
              <a:off x="5355771" y="4728754"/>
              <a:ext cx="1593669" cy="809897"/>
            </a:xfrm>
            <a:prstGeom prst="triangl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3108959" y="4558936"/>
              <a:ext cx="6087291" cy="169818"/>
            </a:xfrm>
            <a:prstGeom prst="rect">
              <a:avLst/>
            </a:prstGeom>
            <a:solidFill>
              <a:srgbClr val="6C584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7419702" y="2730135"/>
              <a:ext cx="1776548" cy="613954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7419702" y="3331028"/>
              <a:ext cx="1776548" cy="613954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7419702" y="2103120"/>
              <a:ext cx="1776548" cy="613954"/>
            </a:xfrm>
            <a:prstGeom prst="rect">
              <a:avLst/>
            </a:prstGeom>
            <a:solidFill>
              <a:srgbClr val="F2700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7419702" y="3958043"/>
              <a:ext cx="1776548" cy="613954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108959" y="3944982"/>
              <a:ext cx="1776548" cy="613954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108959" y="3344089"/>
              <a:ext cx="1776548" cy="613954"/>
            </a:xfrm>
            <a:prstGeom prst="rect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108959" y="2730135"/>
              <a:ext cx="1776548" cy="613954"/>
            </a:xfrm>
            <a:prstGeom prst="rect">
              <a:avLst/>
            </a:prstGeom>
            <a:solidFill>
              <a:srgbClr val="E33DC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108959" y="2109651"/>
              <a:ext cx="1776548" cy="613954"/>
            </a:xfrm>
            <a:prstGeom prst="rect">
              <a:avLst/>
            </a:prstGeom>
            <a:solidFill>
              <a:srgbClr val="07D9E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3200400" y="2299063"/>
            <a:ext cx="15675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2">
                    <a:lumMod val="10000"/>
                  </a:schemeClr>
                </a:solidFill>
              </a:rPr>
              <a:t>Linguistic</a:t>
            </a:r>
            <a:endParaRPr lang="en-US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200400" y="2818311"/>
            <a:ext cx="16851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2">
                    <a:lumMod val="10000"/>
                  </a:schemeClr>
                </a:solidFill>
              </a:rPr>
              <a:t>Logic</a:t>
            </a:r>
            <a:endParaRPr lang="en-US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108959" y="3442060"/>
            <a:ext cx="1776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Visual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3108959" y="4056014"/>
            <a:ext cx="1776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2">
                    <a:lumMod val="10000"/>
                  </a:schemeClr>
                </a:solidFill>
              </a:rPr>
              <a:t>Kinesthetic</a:t>
            </a:r>
            <a:endParaRPr lang="en-US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511143" y="2299063"/>
            <a:ext cx="16851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2">
                    <a:lumMod val="10000"/>
                  </a:schemeClr>
                </a:solidFill>
              </a:rPr>
              <a:t>Musical</a:t>
            </a:r>
            <a:endParaRPr lang="en-US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511143" y="2864338"/>
            <a:ext cx="155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2">
                    <a:lumMod val="10000"/>
                  </a:schemeClr>
                </a:solidFill>
              </a:rPr>
              <a:t>Naturalist</a:t>
            </a:r>
            <a:endParaRPr lang="en-US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511143" y="3442060"/>
            <a:ext cx="1554480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 smtClean="0"/>
              <a:t>Interpersonal</a:t>
            </a:r>
            <a:endParaRPr lang="en-US" sz="1700" dirty="0"/>
          </a:p>
        </p:txBody>
      </p:sp>
      <p:sp>
        <p:nvSpPr>
          <p:cNvPr id="22" name="TextBox 21"/>
          <p:cNvSpPr txBox="1"/>
          <p:nvPr/>
        </p:nvSpPr>
        <p:spPr>
          <a:xfrm>
            <a:off x="7511143" y="4056014"/>
            <a:ext cx="1554480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 smtClean="0"/>
              <a:t>Intrapersonal</a:t>
            </a:r>
            <a:endParaRPr lang="en-US" sz="1700" dirty="0"/>
          </a:p>
        </p:txBody>
      </p:sp>
      <p:sp>
        <p:nvSpPr>
          <p:cNvPr id="23" name="TextBox 22"/>
          <p:cNvSpPr txBox="1"/>
          <p:nvPr/>
        </p:nvSpPr>
        <p:spPr>
          <a:xfrm>
            <a:off x="5778135" y="5061246"/>
            <a:ext cx="718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M I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5319016" y="690087"/>
            <a:ext cx="59779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It’s how we learn!</a:t>
            </a:r>
            <a:endParaRPr lang="en-US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74320" y="2578686"/>
            <a:ext cx="248194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 always knew that I learned differently. What I didn’t know was that there were so many ways!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9496697" y="2299063"/>
            <a:ext cx="24688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Knowing the ways we learn helps to personalize lessons so that everyone can learn.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After all, isn’t that the goal?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155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500"/>
    </mc:Choice>
    <mc:Fallback xmlns="">
      <p:transition advTm="35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6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53" presetClass="exit" presetSubtype="32" fill="hold" nodeType="clickEffect">
                                  <p:stCondLst>
                                    <p:cond delay="3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9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53" presetClass="exit" presetSubtype="32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94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53" presetClass="exit" presetSubtype="32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9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53" presetClass="exit" presetSubtype="32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53" presetClass="exit" presetSubtype="32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53" presetClass="exit" presetSubtype="32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53" presetClass="exit" presetSubtype="32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53" presetClass="exit" presetSubtype="32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53" presetClass="exit" presetSubtype="32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9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53" presetClass="exit" presetSubtype="32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4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53" presetClass="exit" presetSubtype="32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9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53" presetClass="exit" presetSubtype="32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4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53" presetClass="exit" presetSubtype="32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9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1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53" presetClass="exit" presetSubtype="32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4" dur="500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6" dur="500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  <p:bldP spid="16" grpId="0"/>
      <p:bldP spid="16" grpId="1"/>
      <p:bldP spid="17" grpId="0"/>
      <p:bldP spid="17" grpId="1"/>
      <p:bldP spid="18" grpId="0"/>
      <p:bldP spid="18" grpId="1"/>
      <p:bldP spid="19" grpId="0"/>
      <p:bldP spid="19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5" grpId="0"/>
      <p:bldP spid="25" grpId="1"/>
      <p:bldP spid="26" grpId="0"/>
      <p:bldP spid="26" grpId="1"/>
      <p:bldP spid="27" grpId="0" uiExpand="1" build="p"/>
      <p:bldP spid="27" grpId="1" uiExpand="1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118764" y="772775"/>
            <a:ext cx="24304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Check</a:t>
            </a:r>
            <a:endParaRPr lang="en-U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316872" y="772775"/>
            <a:ext cx="16993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It</a:t>
            </a:r>
            <a:endParaRPr lang="en-US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64619" y="2388215"/>
            <a:ext cx="66030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How do you know?</a:t>
            </a:r>
            <a:endParaRPr lang="en-US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873232" y="3714095"/>
            <a:ext cx="33858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/>
                <a:solidFill>
                  <a:schemeClr val="accent3"/>
                </a:solidFill>
              </a:rPr>
              <a:t>You can’t</a:t>
            </a:r>
            <a:endParaRPr lang="en-US" sz="5400" b="1" dirty="0">
              <a:ln/>
              <a:solidFill>
                <a:schemeClr val="accent3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45095" y="5039975"/>
            <a:ext cx="52421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5400" b="1" dirty="0">
                <a:ln/>
                <a:solidFill>
                  <a:schemeClr val="accent3"/>
                </a:solidFill>
              </a:rPr>
              <a:t>u</a:t>
            </a:r>
            <a:r>
              <a:rPr lang="en-US" sz="5400" b="1" cap="none" spc="0" dirty="0" smtClean="0">
                <a:ln/>
                <a:solidFill>
                  <a:schemeClr val="accent3"/>
                </a:solidFill>
                <a:effectLst/>
              </a:rPr>
              <a:t>nless you ask!</a:t>
            </a:r>
            <a:endParaRPr lang="en-US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03920" y="1696105"/>
            <a:ext cx="271272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Checking for understanding is something I have always done without thinking about it. But it’s critical for knowing if you are doing your job.  </a:t>
            </a:r>
          </a:p>
          <a:p>
            <a:endParaRPr lang="en-US" dirty="0"/>
          </a:p>
          <a:p>
            <a:r>
              <a:rPr lang="en-US" dirty="0" smtClean="0"/>
              <a:t>Imagine! You can get an evaluation on how you teach just by asking a student if they understand!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1755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500"/>
    </mc:Choice>
    <mc:Fallback xmlns="">
      <p:transition advTm="35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mph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3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3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3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7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xit" presetSubtype="8" fill="hold" grpId="4" nodeType="click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22" presetClass="exit" presetSubtype="8" fill="hold" grpId="2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22" presetClass="exit" presetSubtype="8" fill="hold" grpId="1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7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22" presetClass="exit" presetSubtype="8" fill="hold" grpId="1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7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22" presetClass="exit" presetSubtype="8" fill="hold" grpId="1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76" dur="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5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22" presetClass="exit" presetSubtype="8" fill="hold" grpId="1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7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22" presetClass="exit" presetSubtype="8" fill="hold" grpId="1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8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  <p:bldP spid="2" grpId="3"/>
      <p:bldP spid="2" grpId="4"/>
      <p:bldP spid="4" grpId="0"/>
      <p:bldP spid="4" grpId="1"/>
      <p:bldP spid="4" grpId="2"/>
      <p:bldP spid="5" grpId="0"/>
      <p:bldP spid="5" grpId="1"/>
      <p:bldP spid="6" grpId="0"/>
      <p:bldP spid="6" grpId="1"/>
      <p:bldP spid="7" grpId="0"/>
      <p:bldP spid="7" grpId="1"/>
      <p:bldP spid="8" grpId="0" uiExpand="1" build="p"/>
      <p:bldP spid="8" grpId="1" uiExpand="1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506" y="1430134"/>
            <a:ext cx="4420374" cy="518402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537960" y="968469"/>
            <a:ext cx="424515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Resilience</a:t>
            </a:r>
            <a:endParaRPr lang="en-U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89778" y="2804160"/>
            <a:ext cx="454152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Writing a chapter on Resilience and Emotional Quotient helped me to dig deeper into the subjects. Having a deeper understanding of my own emotions and how to remain strong is an incredible asset. </a:t>
            </a:r>
          </a:p>
          <a:p>
            <a:pPr algn="ctr"/>
            <a:endParaRPr lang="en-US" sz="2000" dirty="0"/>
          </a:p>
          <a:p>
            <a:pPr algn="ctr"/>
            <a:r>
              <a:rPr lang="en-US" sz="2000" dirty="0" smtClean="0"/>
              <a:t>Without practicum, I wouldn’t know this.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049455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500"/>
    </mc:Choice>
    <mc:Fallback xmlns="">
      <p:transition advTm="35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12" fill="hold" grpId="0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xit" presetSubtype="0" fill="hold" nodeType="click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42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42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42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 uiExpand="1" build="p"/>
      <p:bldP spid="7" grpId="1" uiExpand="1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727961" y="2179320"/>
            <a:ext cx="7076108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5400" b="1" cap="none" spc="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E33DC3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What does</a:t>
            </a:r>
          </a:p>
          <a:p>
            <a:pPr algn="ctr"/>
            <a:r>
              <a:rPr lang="en-US" sz="5400" b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E33DC3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It all</a:t>
            </a:r>
          </a:p>
          <a:p>
            <a:pPr algn="ctr"/>
            <a:r>
              <a:rPr lang="en-US" sz="5400" b="1" cap="none" spc="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E33DC3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Mean?</a:t>
            </a:r>
            <a:endParaRPr lang="en-US" sz="5400" b="1" cap="none" spc="0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rgbClr val="E33DC3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758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500"/>
    </mc:Choice>
    <mc:Fallback xmlns="">
      <p:transition advTm="35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theme/theme1.xml><?xml version="1.0" encoding="utf-8"?>
<a:theme xmlns:a="http://schemas.openxmlformats.org/drawingml/2006/main" name="Vapor Trail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411</TotalTime>
  <Words>383</Words>
  <Application>Microsoft Office PowerPoint</Application>
  <PresentationFormat>Widescreen</PresentationFormat>
  <Paragraphs>63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GungsuhChe</vt:lpstr>
      <vt:lpstr>Agency FB</vt:lpstr>
      <vt:lpstr>Arial</vt:lpstr>
      <vt:lpstr>Calibri</vt:lpstr>
      <vt:lpstr>Century Gothic</vt:lpstr>
      <vt:lpstr>Vapor Trail</vt:lpstr>
      <vt:lpstr>P-P-P-PRACTICUM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P-P-P-PRACTICUM</dc:title>
  <dc:creator>Bry Keith</dc:creator>
  <cp:lastModifiedBy>Bry Keith</cp:lastModifiedBy>
  <cp:revision>35</cp:revision>
  <dcterms:created xsi:type="dcterms:W3CDTF">2014-05-08T21:52:01Z</dcterms:created>
  <dcterms:modified xsi:type="dcterms:W3CDTF">2014-05-09T05:49:07Z</dcterms:modified>
</cp:coreProperties>
</file>